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2" r:id="rId3"/>
    <p:sldId id="271" r:id="rId4"/>
    <p:sldId id="274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610D3-3190-4BB8-A332-983D1F8B128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45E0C-B4F7-47F1-9803-D83CCCCAAD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E28F1-D41C-4CA4-97C1-10203A7306F5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6195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F8D80E-AEAF-4A5C-B671-7F72CC2C5335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083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62350B-7A20-47BA-820F-25A97527C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4278BBB-ADBB-47AD-B565-6B1D584EA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C9B6395-7C46-4E5B-AC74-7F9C935B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23CE3C3-197B-46BB-87E4-7F1B578F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82581C8-8379-4F87-AABE-FA1012A9C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195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0A0180C-A163-4BE7-BFAD-BD6483C9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A010628-7731-463A-8A01-3B184637A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AD9DDDD-83C2-4482-BA30-4A9FAA641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F5F9B86-21E5-4692-A858-A724B07F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3D1B349-3AEB-4836-B34B-365C333CA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055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B938446-8736-4475-91C9-7F8F6E0DF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84B030CE-CCE5-4AD2-971E-88D551FAA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7851E0F-8B77-4AB0-9ECF-36B7F786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F7B658C-C488-49CB-BAF5-D6E176D0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85BA6E5-923B-4DE0-A723-C46C70FA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7825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66D6-7EC0-465B-997F-5228D3F7EDB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438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88B82B0-83D3-4515-A932-212CA87CD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2294CF0-1663-4F11-84F1-14F5382AE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363B774-196E-4128-B595-6DDCAFF8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083C71A-DFF0-478A-A011-CA69B324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3C923CE-D46A-48E1-929A-4BF39C75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047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312FE7E-3036-48D9-AF8F-9FB23EE2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E8FEF23-8977-4E36-BB55-EB3868154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49199B0-BB5B-4BD0-A143-93D86188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E9C2AA3-A580-4963-964D-4F1E09FD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7CA86FA-3B16-4D83-ACBF-A5DA395E1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669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045B2D4-C9DC-439B-A9D7-C17986228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0B08007-F11B-4C4E-A963-AD361923D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422BDCA-314C-43F1-BDB6-79EAC0BD9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4125184-8822-461C-8936-B92BC475C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FE29C6A-28AF-426F-BFF0-01DC8F87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30B031E-E225-4765-8D71-A7D72C4B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7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F47AD3E-B1EC-4F34-A753-08CCE0E0A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7BDB8D2-6800-4DAC-93BF-6F3602DB9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B5BDDF4-6946-4189-B3B5-DA0840C41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747EC7F1-F302-4266-BD47-5877A566C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593CB993-ABE7-49F4-B2AB-ADA432DD7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1F6F77C2-865A-40B1-89F9-A7761370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7A3C3B25-0389-4ECB-9735-48F90A51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01DE6D0F-B508-4F8E-8B1E-40C7C4B5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49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E45FD22-5803-4624-818B-D52B50D42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B184B9B-3856-46C0-8015-9BEBBF27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D1DA4281-AE57-405E-B51C-E4827597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31540AC-84EA-4591-95DE-214E6799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472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8EB9803-CB9E-4AB8-844F-BF072F0A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B861301-D1D9-4475-A7D6-7EEA3904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B66EE8BB-4354-44BD-81E2-1791EAA1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82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471DDD-1CCE-4DBF-AE3D-6623E1803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55ADA51-D108-42EC-85FA-DBBAE9EC1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F7C1194-92A0-480B-9E3A-5BD1C450F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B1C215A-8C7E-4A72-93B8-4B6803723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D3620A4-6D2B-4941-8AC9-6686E2A34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9B36027-EB95-4C70-8AC3-35198DFE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0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3D9B82F-034E-4E79-965C-6378213A5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FA9A0EB-B8CB-4C05-B08B-F0DEF7303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8E2B388-64FA-4BA1-84DE-213598ADE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7D176A2-7CCD-4374-B525-6F0ED1E7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5BEBF01-7A90-4EE2-9392-B825A1F9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3F6E630-BC5E-47BB-9945-3D2BEA5E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536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9D0B6E13-4FD9-43DC-B9FF-BF0EB7635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19F3EE1-64D4-43AE-9D75-43D7EF7EB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2774AFA-1543-4299-9FBA-B9AD506BC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01D4-7908-4626-879A-8AC957D87F7B}" type="datetimeFigureOut">
              <a:rPr lang="th-TH" smtClean="0"/>
              <a:t>12/10/63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2C8856D-5454-48B8-8E93-18464092F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32D4EB3-4478-45B5-B902-3B6359969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B13E-DEE1-442E-BF6C-D290ED98BB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571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AF0F6D-D1DF-4EA4-A555-B92869B1C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5499"/>
            <a:ext cx="9144000" cy="14144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dirty="0"/>
              <a:t>การจัดทำแผนปฏิบัติราชการ ปี </a:t>
            </a:r>
            <a:r>
              <a:rPr lang="en-US" dirty="0"/>
              <a:t>2564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931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2173" y="29028"/>
            <a:ext cx="12056713" cy="735676"/>
          </a:xfrm>
          <a:solidFill>
            <a:schemeClr val="accent4">
              <a:lumMod val="20000"/>
              <a:lumOff val="80000"/>
            </a:schemeClr>
          </a:solidFill>
          <a:effectLst>
            <a:softEdge rad="31750"/>
          </a:effectLst>
        </p:spPr>
        <p:txBody>
          <a:bodyPr>
            <a:noAutofit/>
          </a:bodyPr>
          <a:lstStyle/>
          <a:p>
            <a:pPr algn="ctr"/>
            <a:r>
              <a:rPr lang="th-TH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Road Map </a:t>
            </a:r>
            <a:r>
              <a:rPr lang="th-TH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การจัดทำแผน</a:t>
            </a:r>
            <a:r>
              <a:rPr lang="th-TH" sz="1800" b="1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ปฎิบั</a:t>
            </a:r>
            <a:r>
              <a:rPr lang="th-TH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ติการประจำปี 256</a:t>
            </a:r>
            <a:r>
              <a:rPr lang="en-US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br>
              <a:rPr lang="th-TH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(สำนักงานสาธารณสุขจังหวัดอุบลราชธานี) </a:t>
            </a:r>
            <a:endParaRPr lang="th-TH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48426"/>
              </p:ext>
            </p:extLst>
          </p:nvPr>
        </p:nvGraphicFramePr>
        <p:xfrm>
          <a:off x="197307" y="922892"/>
          <a:ext cx="11809312" cy="4867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2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ลำดับ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ห้วงเวลา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ผู้เกี่ยวข้อง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จัดทำคำสั่งแต่งตั้งคณะกรรมการบริหารแผนงาน/งบประมาณ ปี 256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ตุลาคม 256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สรุปผลการดำเนินงานปี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256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/วิเคราะห์สถานการณ์ด้วย 6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building block Plus /PIRAB 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และทำกลยุทธในประเด็น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Retreat 7+1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กันยายน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- 23 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ตุลาคม 256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ทุกกลุ่มงาน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จัดทำร่างแผนปฏิบัติการ 256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โดยใช้วงเงินเดิม</a:t>
                      </a:r>
                      <a:b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ที่ได้รับในปี 256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ตุลาคม 2563</a:t>
                      </a:r>
                    </a:p>
                    <a:p>
                      <a:pPr algn="ctr"/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ทุกกลุ่มงาน</a:t>
                      </a:r>
                    </a:p>
                    <a:p>
                      <a:pPr algn="ctr"/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รวบรวมแผน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ปฎิบั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ติการจากกลุ่มงาน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ตุลาคม 2563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</a:t>
                      </a:r>
                    </a:p>
                    <a:p>
                      <a:pPr algn="ctr"/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ประชุมนำเสนอยกร่างแผนปฏิบัติการปี 256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ต่อผู้บริหาร/คณะกรรมการ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26 -30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ตุลาคม 2563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ทุกกลุ่มงาน</a:t>
                      </a:r>
                    </a:p>
                    <a:p>
                      <a:pPr algn="ctr"/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ปรับร่างแผนยุทธศาสตร์/แผนปฏิบัติการตามข้อเสนอแนะของผู้บริหารคณะกรรมการ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ตค. –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พฤศจิกายน 2563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ทุกกลุ่มงาน</a:t>
                      </a:r>
                    </a:p>
                    <a:p>
                      <a:pPr algn="ctr"/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ปรับปรุงร่างแผนยุทธศาสตร์/แผนปฏิบัติการ</a:t>
                      </a:r>
                      <a:b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รอบสุดท้าย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พฤศจิกายน 2563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</a:t>
                      </a:r>
                    </a:p>
                    <a:p>
                      <a:pPr algn="ctr"/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เสนอร่างแผนยุทธศาสตร์/แผนปฏิบัติการ</a:t>
                      </a: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เพื่อขอรับการอนุมัติ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  พฤศจิกายน 2563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</a:t>
                      </a:r>
                    </a:p>
                    <a:p>
                      <a:pPr algn="ctr"/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39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90243"/>
              </p:ext>
            </p:extLst>
          </p:nvPr>
        </p:nvGraphicFramePr>
        <p:xfrm>
          <a:off x="19050" y="605988"/>
          <a:ext cx="12172951" cy="6009562"/>
        </p:xfrm>
        <a:graphic>
          <a:graphicData uri="http://schemas.openxmlformats.org/drawingml/2006/table">
            <a:tbl>
              <a:tblPr/>
              <a:tblGrid>
                <a:gridCol w="4802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9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4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รายการ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วัน เดือน ปี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ผู้รับผิดชอบ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931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1. 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ประชุมชี้แจงแนวทางการจัดทำแผน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(ผ่าน นว.ยุทธฯ ระดับอำเภอ)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14 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ตุลาคม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 2563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กลุ่มงานพัฒนายุทธศาสตร์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465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2. 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ดำเนินการจัดทำแผน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15-25 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ตุลาคม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 2563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เครือข่ายระดับอำเภอ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465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r>
                        <a:rPr lang="th-TH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 นำส่งแผนฯ</a:t>
                      </a:r>
                      <a:r>
                        <a:rPr lang="th-TH" sz="2800" b="1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เพื่อขออนุมัติ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ภายใน </a:t>
                      </a:r>
                      <a:r>
                        <a:rPr lang="en-US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30</a:t>
                      </a:r>
                      <a:r>
                        <a:rPr lang="th-TH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 ตุลาคม </a:t>
                      </a:r>
                      <a:r>
                        <a:rPr lang="en-US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25</a:t>
                      </a:r>
                      <a:r>
                        <a:rPr lang="th-TH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6</a:t>
                      </a:r>
                      <a:r>
                        <a:rPr lang="en-US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3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เครือข่ายระดับอำเภอ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931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r>
                        <a:rPr lang="th-TH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 ตรวจสอบและ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กลั่นกรองแผนของ</a:t>
                      </a:r>
                      <a:r>
                        <a:rPr lang="th-TH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 </a:t>
                      </a:r>
                      <a:br>
                        <a:rPr lang="th-TH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</a:br>
                      <a:r>
                        <a:rPr lang="th-TH" sz="2800" b="1" kern="1200" baseline="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คปส</a:t>
                      </a:r>
                      <a:r>
                        <a:rPr lang="th-TH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อ./ปรับปรุงแก้ไขแผนฯ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1 – 5 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พฤศจิกายน</a:t>
                      </a:r>
                      <a:r>
                        <a:rPr lang="th-TH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25</a:t>
                      </a:r>
                      <a:r>
                        <a:rPr lang="th-TH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6</a:t>
                      </a:r>
                      <a:r>
                        <a:rPr lang="en-US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3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กลุ่มงานพัฒนายุทธศาสตร์ /กลุ่มงานที่เกี่ยวข้อง/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CUP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465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5. 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อนุมัติแผน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ภายใน </a:t>
                      </a:r>
                      <a:r>
                        <a:rPr lang="en-US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15 </a:t>
                      </a:r>
                      <a:r>
                        <a:rPr lang="th-TH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พฤศจิกายน </a:t>
                      </a:r>
                      <a:r>
                        <a:rPr lang="en-US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25</a:t>
                      </a:r>
                      <a:r>
                        <a:rPr lang="th-TH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6</a:t>
                      </a:r>
                      <a:r>
                        <a:rPr lang="en-US" sz="2800" b="1" kern="1200" baseline="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3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กลุ่มงานพัฒนายุทธศาสตร์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465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6.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เสนอโครงการเพื่อรับการอนุมัติ</a:t>
                      </a:r>
                      <a:endParaRPr lang="en-US" sz="2800" b="1" kern="1200" dirty="0">
                        <a:solidFill>
                          <a:srgbClr val="000000"/>
                        </a:solidFill>
                        <a:latin typeface="TH SarabunPSK" pitchFamily="34" charset="-34"/>
                        <a:ea typeface="MS Mincho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หลังอนุมัติแผน 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– 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มกราคม 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2564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กลุ่มงาน/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CUP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.ที่ได้รับอนุมัติฯ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586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7. 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ดำเนินงานตามแผนงาน/โครงการ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หลังอนุมัติแผน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– 30 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กันยายน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2564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กลุ่มงาน/</a:t>
                      </a:r>
                      <a:r>
                        <a:rPr lang="en-US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CUP.</a:t>
                      </a:r>
                      <a:r>
                        <a:rPr lang="th-TH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ที่ได้รับอนุมัติฯ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0931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8.</a:t>
                      </a:r>
                      <a:r>
                        <a:rPr lang="en-US" sz="2800" b="1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ทบทวน/ปรับปรุงแผน รอบ </a:t>
                      </a:r>
                      <a:r>
                        <a:rPr lang="en-US" sz="2800" b="1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 </a:t>
                      </a:r>
                      <a:r>
                        <a:rPr lang="th-TH" sz="2800" b="1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เดือนหลัง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เมษายน 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2563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กลุ่มงานพัฒนายุทธศาสตร์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/</a:t>
                      </a: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กลุ่มงาน/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CUP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1056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</a:t>
                      </a:r>
                      <a:r>
                        <a:rPr lang="th-TH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 สรุปผลโครงการ</a:t>
                      </a:r>
                      <a:r>
                        <a:rPr lang="en-US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/ติดตามประเมินผล</a:t>
                      </a:r>
                      <a:endParaRPr lang="en-US" sz="28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หลังเสร็จสิ้นโครงการ</a:t>
                      </a:r>
                      <a:endParaRPr lang="en-US" sz="2800" b="1" kern="1200" dirty="0">
                        <a:solidFill>
                          <a:srgbClr val="000000"/>
                        </a:solidFill>
                        <a:latin typeface="TH SarabunPSK" pitchFamily="34" charset="-34"/>
                        <a:ea typeface="MS Mincho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MS Mincho"/>
                          <a:cs typeface="TH SarabunPSK" pitchFamily="34" charset="-34"/>
                        </a:rPr>
                        <a:t>เครือข่ายระดับอำเภอ/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684" name="TextBox 4"/>
          <p:cNvSpPr txBox="1">
            <a:spLocks noChangeArrowheads="1"/>
          </p:cNvSpPr>
          <p:nvPr/>
        </p:nvSpPr>
        <p:spPr bwMode="auto">
          <a:xfrm>
            <a:off x="19050" y="2902"/>
            <a:ext cx="1217294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H Sarabun New" pitchFamily="34" charset="-34"/>
                <a:cs typeface="TH Sarabun New" pitchFamily="34" charset="-34"/>
              </a:rPr>
              <a:t>Road Map </a:t>
            </a:r>
            <a:r>
              <a:rPr lang="th-TH" b="1" dirty="0">
                <a:latin typeface="TH Sarabun New" pitchFamily="34" charset="-34"/>
                <a:cs typeface="TH Sarabun New" pitchFamily="34" charset="-34"/>
              </a:rPr>
              <a:t>การจัดทำแผน</a:t>
            </a:r>
            <a:r>
              <a:rPr lang="th-TH" b="1" dirty="0" err="1">
                <a:latin typeface="TH Sarabun New" pitchFamily="34" charset="-34"/>
                <a:cs typeface="TH Sarabun New" pitchFamily="34" charset="-34"/>
              </a:rPr>
              <a:t>ปฎิบั</a:t>
            </a:r>
            <a:r>
              <a:rPr lang="th-TH" b="1" dirty="0">
                <a:latin typeface="TH Sarabun New" pitchFamily="34" charset="-34"/>
                <a:cs typeface="TH Sarabun New" pitchFamily="34" charset="-34"/>
              </a:rPr>
              <a:t>ติการประจำปี 256</a:t>
            </a:r>
            <a:r>
              <a:rPr lang="en-US" b="1" dirty="0">
                <a:latin typeface="TH Sarabun New" pitchFamily="34" charset="-34"/>
                <a:cs typeface="TH Sarabun New" pitchFamily="34" charset="-34"/>
              </a:rPr>
              <a:t>4</a:t>
            </a:r>
            <a:r>
              <a:rPr lang="th-TH" b="1" dirty="0">
                <a:latin typeface="TH Sarabun New" pitchFamily="34" charset="-34"/>
                <a:cs typeface="TH Sarabun New" pitchFamily="34" charset="-34"/>
              </a:rPr>
              <a:t>    เครือข่ายระดับอำเภอ</a:t>
            </a:r>
            <a:endParaRPr lang="en-US" b="1" dirty="0"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772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0"/>
          <p:cNvSpPr txBox="1">
            <a:spLocks noChangeArrowheads="1"/>
          </p:cNvSpPr>
          <p:nvPr/>
        </p:nvSpPr>
        <p:spPr bwMode="auto">
          <a:xfrm>
            <a:off x="0" y="1371601"/>
            <a:ext cx="12192000" cy="5509200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1.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ให้จัดทำแผนปฏิบัติการระดับ</a:t>
            </a: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 CUP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  ในแล้วเสร็จ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  ภายใน </a:t>
            </a: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30 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ตุลาคม 256</a:t>
            </a: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3 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(รวมทุกงบประมาณเป็น </a:t>
            </a: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Single Plan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2.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วงเงินในการทำแผนต้องสอดคล้องกับ </a:t>
            </a:r>
            <a:r>
              <a:rPr lang="en-US" altLang="th-TH" sz="4400" b="1" dirty="0" err="1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Planfin</a:t>
            </a:r>
            <a:endParaRPr lang="th-TH" altLang="th-TH" sz="4400" b="1" dirty="0">
              <a:solidFill>
                <a:prstClr val="black"/>
              </a:solidFill>
              <a:latin typeface="TH SarabunPSK" panose="020B0500040200020003" pitchFamily="34" charset="-34"/>
              <a:ea typeface="Calibri" pitchFamily="34" charset="0"/>
              <a:cs typeface="TH SarabunPSK" panose="020B0500040200020003" pitchFamily="34" charset="-34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3.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ต้องไม่มีโครงการ </a:t>
            </a: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OD 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 </a:t>
            </a: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  4.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ต้องมีโครงการที่เป็น </a:t>
            </a: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The Must</a:t>
            </a:r>
            <a:endParaRPr lang="th-TH" altLang="th-TH" sz="4400" b="1" dirty="0">
              <a:solidFill>
                <a:prstClr val="black"/>
              </a:solidFill>
              <a:latin typeface="TH SarabunPSK" panose="020B0500040200020003" pitchFamily="34" charset="-34"/>
              <a:ea typeface="Calibri" pitchFamily="34" charset="0"/>
              <a:cs typeface="TH SarabunPSK" panose="020B0500040200020003" pitchFamily="34" charset="-34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5. CUP 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ส่งแผนฯ ให้ นพ.</a:t>
            </a:r>
            <a:r>
              <a:rPr lang="th-TH" altLang="th-TH" sz="4400" b="1" dirty="0" err="1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สสจ.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อบ อนุมัติ</a:t>
            </a: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 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  พร้อมไฟล์ </a:t>
            </a: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Excel 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(ส่วนสรุปหน้างบประมาณแผนฯให้เซ็นชื่อกำกับในแผนทุกหน้า)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6. </a:t>
            </a:r>
            <a:r>
              <a:rPr lang="th-TH" altLang="th-TH" sz="4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การขออนุมัติแผนปฏิบัติการ เสนอโดย สาธารณสุขอำเภอ และ ผู้อำนวยการโรงพยาบาล อนุมัติโดย นพ.สสจ.อบ.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-22417"/>
            <a:ext cx="12192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 </a:t>
            </a:r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ภารกิจการจัดทำแผนปฏิบัติการสาธารณสุข</a:t>
            </a:r>
          </a:p>
          <a:p>
            <a:pPr algn="ctr"/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ระดับเครือข่ายบริการสุขภาพ</a:t>
            </a:r>
            <a:r>
              <a:rPr lang="en-US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 </a:t>
            </a:r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ประจำปี </a:t>
            </a:r>
            <a:r>
              <a:rPr lang="en-US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ea typeface="Calibri" pitchFamily="34" charset="0"/>
                <a:cs typeface="TH SarabunPSK" panose="020B0500040200020003" pitchFamily="34" charset="-34"/>
              </a:rPr>
              <a:t>2564</a:t>
            </a:r>
            <a:endParaRPr lang="th-TH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7444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505</Words>
  <Application>Microsoft Office PowerPoint</Application>
  <PresentationFormat>แบบจอกว้าง</PresentationFormat>
  <Paragraphs>79</Paragraphs>
  <Slides>4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TH Sarabun New</vt:lpstr>
      <vt:lpstr>TH SarabunPSK</vt:lpstr>
      <vt:lpstr>ธีมของ Office</vt:lpstr>
      <vt:lpstr>การจัดทำแผนปฏิบัติราชการ ปี 2564</vt:lpstr>
      <vt:lpstr> Road Map การจัดทำแผนปฎิบัติการประจำปี 2564 (สำนักงานสาธารณสุขจังหวัดอุบลราชธานี) 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oorajig vanatave</dc:creator>
  <cp:lastModifiedBy>oorajig vanatave</cp:lastModifiedBy>
  <cp:revision>14</cp:revision>
  <dcterms:created xsi:type="dcterms:W3CDTF">2020-10-08T14:51:33Z</dcterms:created>
  <dcterms:modified xsi:type="dcterms:W3CDTF">2020-10-12T04:07:42Z</dcterms:modified>
</cp:coreProperties>
</file>